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D208"/>
    <a:srgbClr val="00642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5/28/2021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5/28/2021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5/28/2021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52400" y="1828800"/>
            <a:ext cx="9296400" cy="1905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Open Course </a:t>
            </a:r>
            <a:br>
              <a:rPr lang="en-US" dirty="0" smtClean="0"/>
            </a:br>
            <a:r>
              <a:rPr lang="en-US" sz="4000" dirty="0" smtClean="0">
                <a:solidFill>
                  <a:schemeClr val="accent1"/>
                </a:solidFill>
              </a:rPr>
              <a:t>GENDER AND DEVELOPMENT(</a:t>
            </a:r>
            <a:r>
              <a:rPr lang="en-US" sz="4000" b="1" dirty="0" smtClean="0">
                <a:solidFill>
                  <a:schemeClr val="accent1"/>
                </a:solidFill>
              </a:rPr>
              <a:t>BSW5D03</a:t>
            </a:r>
            <a:r>
              <a:rPr lang="en-US" sz="4000" dirty="0" smtClean="0">
                <a:solidFill>
                  <a:schemeClr val="accent1"/>
                </a:solidFill>
              </a:rPr>
              <a:t>)</a:t>
            </a:r>
            <a:r>
              <a:rPr lang="en-US" dirty="0" smtClean="0">
                <a:solidFill>
                  <a:schemeClr val="accent1"/>
                </a:solidFill>
              </a:rPr>
              <a:t/>
            </a:r>
            <a:br>
              <a:rPr lang="en-US" dirty="0" smtClean="0">
                <a:solidFill>
                  <a:schemeClr val="accent1"/>
                </a:solidFill>
              </a:rPr>
            </a:br>
            <a:r>
              <a:rPr lang="en-US" dirty="0" smtClean="0">
                <a:solidFill>
                  <a:srgbClr val="00B050"/>
                </a:solidFill>
              </a:rPr>
              <a:t/>
            </a:r>
            <a:br>
              <a:rPr lang="en-US" dirty="0" smtClean="0">
                <a:solidFill>
                  <a:srgbClr val="00B050"/>
                </a:solidFill>
              </a:rPr>
            </a:br>
            <a:r>
              <a:rPr lang="en-US" dirty="0" smtClean="0"/>
              <a:t>offered </a:t>
            </a:r>
            <a:r>
              <a:rPr lang="en-US" dirty="0" smtClean="0"/>
              <a:t>by  </a:t>
            </a:r>
            <a:br>
              <a:rPr lang="en-US" dirty="0" smtClean="0"/>
            </a:br>
            <a:r>
              <a:rPr lang="en-US" sz="4000" dirty="0" smtClean="0"/>
              <a:t>DEPARTMENT OF SOCIAL WORK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1026" name="Picture 2" descr="D:\College\2021-2022\Open Course\images.jf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200400"/>
            <a:ext cx="9144000" cy="3657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06680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accent2"/>
                </a:solidFill>
                <a:latin typeface="+mn-lt"/>
              </a:rPr>
              <a:t>FRAME OF LEARNING</a:t>
            </a:r>
            <a:endParaRPr lang="en-US" b="1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26736"/>
          </a:xfrm>
        </p:spPr>
        <p:txBody>
          <a:bodyPr/>
          <a:lstStyle/>
          <a:p>
            <a:pPr algn="just">
              <a:lnSpc>
                <a:spcPct val="150000"/>
              </a:lnSpc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 Key concepts and issues in gender and      development</a:t>
            </a:r>
          </a:p>
          <a:p>
            <a:pPr algn="just">
              <a:lnSpc>
                <a:spcPct val="150000"/>
              </a:lnSpc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 Reciprocal relationship between women  &amp; men in society</a:t>
            </a:r>
          </a:p>
          <a:p>
            <a:pPr algn="just">
              <a:lnSpc>
                <a:spcPct val="150000"/>
              </a:lnSpc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 Magnitude of gender disparities in the    present context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106680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SYLLABUS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71600"/>
            <a:ext cx="9144000" cy="5202936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Module I</a:t>
            </a:r>
            <a:r>
              <a:rPr lang="en-US" sz="2400" b="1" dirty="0" smtClean="0"/>
              <a:t> </a:t>
            </a:r>
            <a:r>
              <a:rPr lang="en-US" sz="2400" dirty="0" smtClean="0"/>
              <a:t>– Definition and Related Concepts: Sex and Gender, Gender Stereotypes, Gender Statistics, Gender Bias, Feminism, Women Empowerment, Women Studies, Gender and Development.</a:t>
            </a:r>
          </a:p>
          <a:p>
            <a:pPr algn="just">
              <a:lnSpc>
                <a:spcPct val="150000"/>
              </a:lnSpc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Module II </a:t>
            </a:r>
            <a:r>
              <a:rPr lang="en-US" sz="2400" dirty="0" smtClean="0"/>
              <a:t>– Status and Role of women- Women &amp; Family, Women &amp; Religion, Women &amp; Education, Women &amp; Economy, Women &amp; Media, Women &amp; Environment, Women &amp; Health, Changing role and Status of Women in Kerala and India. 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57200"/>
            <a:ext cx="8915400" cy="640080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Module III </a:t>
            </a:r>
            <a:r>
              <a:rPr lang="en-US" sz="2400" dirty="0" smtClean="0"/>
              <a:t>– Gender Issues &amp; Legislation for Women- problems of destitute, widows, unwed mothers, single women, girl children, working women, Domestic violence, dowry death, sexual exploitation, female infanticide.</a:t>
            </a:r>
          </a:p>
          <a:p>
            <a:pPr algn="just">
              <a:lnSpc>
                <a:spcPct val="150000"/>
              </a:lnSpc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400" dirty="0" smtClean="0"/>
              <a:t>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Module IV </a:t>
            </a:r>
            <a:r>
              <a:rPr lang="en-US" sz="2400" dirty="0" smtClean="0"/>
              <a:t>– Women and Kerala Society – Kerala Model of Development- Implications of Women in family, education, employment, economy, politics and environment, Impact of Globalization on Women</a:t>
            </a:r>
          </a:p>
          <a:p>
            <a:pPr algn="just">
              <a:lnSpc>
                <a:spcPct val="150000"/>
              </a:lnSpc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Module V </a:t>
            </a:r>
            <a:r>
              <a:rPr lang="en-US" sz="2400" dirty="0" smtClean="0"/>
              <a:t>– Programmes for the development of Women- Programmes of Central and State Governments. Legislation to protect the interest of women. National and State Commission for Women </a:t>
            </a:r>
            <a:endParaRPr lang="en-US" sz="2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64</TotalTime>
  <Words>219</Words>
  <Application>Microsoft Office PowerPoint</Application>
  <PresentationFormat>On-screen Show (4:3)</PresentationFormat>
  <Paragraphs>11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Urban</vt:lpstr>
      <vt:lpstr>Open Course  GENDER AND DEVELOPMENT(BSW5D03)  offered by   DEPARTMENT OF SOCIAL WORK </vt:lpstr>
      <vt:lpstr>FRAME OF LEARNING</vt:lpstr>
      <vt:lpstr>SYLLABUS</vt:lpstr>
      <vt:lpstr>Slide 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 Course  GENDER AND DEVELOPMENT(BSW 5 D03)  </dc:title>
  <dc:creator>HP</dc:creator>
  <cp:lastModifiedBy>HP</cp:lastModifiedBy>
  <cp:revision>15</cp:revision>
  <dcterms:created xsi:type="dcterms:W3CDTF">2006-08-16T00:00:00Z</dcterms:created>
  <dcterms:modified xsi:type="dcterms:W3CDTF">2021-05-28T15:36:40Z</dcterms:modified>
</cp:coreProperties>
</file>